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2"/>
    <p:sldId id="260" r:id="rId3"/>
    <p:sldId id="263" r:id="rId4"/>
    <p:sldId id="284" r:id="rId5"/>
    <p:sldId id="309" r:id="rId6"/>
    <p:sldId id="267" r:id="rId7"/>
    <p:sldId id="270" r:id="rId8"/>
    <p:sldId id="307" r:id="rId9"/>
    <p:sldId id="271" r:id="rId10"/>
    <p:sldId id="277" r:id="rId11"/>
    <p:sldId id="306" r:id="rId12"/>
    <p:sldId id="279" r:id="rId13"/>
    <p:sldId id="280" r:id="rId14"/>
    <p:sldId id="272" r:id="rId15"/>
    <p:sldId id="308" r:id="rId16"/>
    <p:sldId id="282" r:id="rId17"/>
    <p:sldId id="274" r:id="rId18"/>
    <p:sldId id="275" r:id="rId19"/>
    <p:sldId id="268" r:id="rId20"/>
    <p:sldId id="286" r:id="rId21"/>
    <p:sldId id="287" r:id="rId22"/>
    <p:sldId id="288" r:id="rId23"/>
    <p:sldId id="289" r:id="rId24"/>
    <p:sldId id="290" r:id="rId25"/>
    <p:sldId id="291" r:id="rId26"/>
    <p:sldId id="297" r:id="rId27"/>
    <p:sldId id="298" r:id="rId28"/>
    <p:sldId id="300" r:id="rId29"/>
    <p:sldId id="303" r:id="rId30"/>
    <p:sldId id="299" r:id="rId31"/>
    <p:sldId id="301" r:id="rId32"/>
    <p:sldId id="304" r:id="rId33"/>
    <p:sldId id="269" r:id="rId34"/>
    <p:sldId id="305" r:id="rId35"/>
    <p:sldId id="264" r:id="rId36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에스코어 드림 5 Medium" panose="020B0503030302020204" pitchFamily="34" charset="-127"/>
      <p:regular r:id="rId40"/>
    </p:embeddedFont>
    <p:embeddedFont>
      <p:font typeface="에스코어 드림 6 Bold" panose="020B0703030302020204" pitchFamily="34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8484"/>
    <a:srgbClr val="8EB4E3"/>
    <a:srgbClr val="7F7F7F"/>
    <a:srgbClr val="FC814A"/>
    <a:srgbClr val="D4ACD8"/>
    <a:srgbClr val="92D050"/>
    <a:srgbClr val="FAD01E"/>
    <a:srgbClr val="FEF9FA"/>
    <a:srgbClr val="3D3D3D"/>
    <a:srgbClr val="FDE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5" autoAdjust="0"/>
    <p:restoredTop sz="92937" autoAdjust="0"/>
  </p:normalViewPr>
  <p:slideViewPr>
    <p:cSldViewPr>
      <p:cViewPr varScale="1">
        <p:scale>
          <a:sx n="124" d="100"/>
          <a:sy n="124" d="100"/>
        </p:scale>
        <p:origin x="43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2F912-378A-42DB-8C1B-5D094E995F39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B7148-054B-4384-A264-5883D7E96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1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3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1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26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03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42E1-1FF9-4454-AC05-0002D21FE681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D4E6-0ED5-4EC3-8EE8-B1503E3402F8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12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F8D3-F1A7-42D0-B797-02911A05CD7C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5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B324-E087-4A20-94F8-6C42215CD0BF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8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459B-18CC-418C-8E79-4A27DC6024EE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6896-FC0B-49BA-9335-A28375790AFF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0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3466-7140-4E87-BF12-4DD97807C619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6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5BFF8-A1CD-43C4-AB1C-4DCE8DE09F6C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3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CF6E-BC2D-40AB-BB62-0E316FF0F279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9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ADE-8CF5-47FA-BBC9-220F4F52A523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2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75CEF-9B31-4C85-AE85-1A93DC3EA70E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3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46F6F-3FD9-435F-993C-10DF9FCEA2C9}" type="datetime1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3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www.notion.so/1-EXECUTIONER_RECORD-7ba47b2e674f463b9d2d635c7bc02987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otion.so/27fec6ea5d8148fc8819d9dcf7a0ea82" TargetMode="External"/><Relationship Id="rId5" Type="http://schemas.openxmlformats.org/officeDocument/2006/relationships/hyperlink" Target="https://www.notion.so/Revenger-a02f401c616d463ba874d0e3c54fa4a5?pvs=4" TargetMode="Externa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s://www.notion.so/2-Token-Of-Star-dc2a601b1faa44f1b9d50802c93c5b50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otion.so/27fec6ea5d8148fc8819d9dcf7a0ea82" TargetMode="External"/><Relationship Id="rId5" Type="http://schemas.openxmlformats.org/officeDocument/2006/relationships/hyperlink" Target="https://www.notion.so/Revenger-a02f401c616d463ba874d0e3c54fa4a5?pvs=4" TargetMode="Externa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dxCLpfJH9M&amp;t=33s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notion.so/Revenger-65b3eb5f1eb34fb487a85a7c315d009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otion.so/27fec6ea5d8148fc8819d9dcf7a0ea82" TargetMode="External"/><Relationship Id="rId5" Type="http://schemas.openxmlformats.org/officeDocument/2006/relationships/hyperlink" Target="https://www.notion.so/Revenger-a02f401c616d463ba874d0e3c54fa4a5?pvs=4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github.com/kiption/X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4D962A-5341-C90E-A413-B1C9D47F29A1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A0C5414-4310-8329-F6F7-8565E0BC563D}"/>
              </a:ext>
            </a:extLst>
          </p:cNvPr>
          <p:cNvCxnSpPr>
            <a:cxnSpLocks/>
          </p:cNvCxnSpPr>
          <p:nvPr/>
        </p:nvCxnSpPr>
        <p:spPr>
          <a:xfrm>
            <a:off x="2267744" y="1020439"/>
            <a:ext cx="0" cy="331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A4826B6-98CF-1748-38DB-31837620EB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20440"/>
            <a:ext cx="1709700" cy="23941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E55802-F25D-4E2B-7922-2010D34B0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14" y="997199"/>
            <a:ext cx="6706181" cy="2651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ADFDD5-9206-B2D3-A19C-C17278EDC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02" y="3560117"/>
            <a:ext cx="5724640" cy="1201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7604C0-DC3C-2D58-17CB-5387DBC0D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6" y="3410964"/>
            <a:ext cx="1707028" cy="8474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A0DF3F-88A6-02BB-71AA-13EF08DB7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8" y="88022"/>
            <a:ext cx="3456732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7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4956DC-5A51-EB71-256F-78EB6F02308C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7A6E03-186A-0BF3-032D-1A274D58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" y="390811"/>
            <a:ext cx="2347163" cy="5364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3B705A-B9D0-A385-14BA-DBDBD5CDD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5" y="1139066"/>
            <a:ext cx="8693649" cy="2865368"/>
          </a:xfrm>
          <a:prstGeom prst="rect">
            <a:avLst/>
          </a:prstGeom>
        </p:spPr>
      </p:pic>
      <p:sp>
        <p:nvSpPr>
          <p:cNvPr id="7" name="슬라이드 번호 개체 틀 17">
            <a:extLst>
              <a:ext uri="{FF2B5EF4-FFF2-40B4-BE49-F238E27FC236}">
                <a16:creationId xmlns:a16="http://schemas.microsoft.com/office/drawing/2014/main" id="{8A60F620-3489-1127-DB9C-D74792C5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8C5F35-28A3-B9CF-9E75-414CD6609B94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56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20264-EDDA-ECB1-F8AD-5CFF90087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" y="390811"/>
            <a:ext cx="2347163" cy="536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CBFE0F-7060-D831-11E1-D6CBF418F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5" y="1154307"/>
            <a:ext cx="8693649" cy="2834886"/>
          </a:xfrm>
          <a:prstGeom prst="rect">
            <a:avLst/>
          </a:prstGeom>
        </p:spPr>
      </p:pic>
      <p:sp>
        <p:nvSpPr>
          <p:cNvPr id="9" name="슬라이드 번호 개체 틀 17">
            <a:extLst>
              <a:ext uri="{FF2B5EF4-FFF2-40B4-BE49-F238E27FC236}">
                <a16:creationId xmlns:a16="http://schemas.microsoft.com/office/drawing/2014/main" id="{2F26C4BA-1B61-C5F8-D3E1-6C7C4CFA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E4BAAF-2866-146E-2AC9-3E777884FEAC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64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0922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5507CA-1E91-D244-F0F5-E289BF6F7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" y="390811"/>
            <a:ext cx="2347163" cy="5364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E5AA7A-2549-1F29-503C-6DF257741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6" y="918280"/>
            <a:ext cx="8626588" cy="3603048"/>
          </a:xfrm>
          <a:prstGeom prst="rect">
            <a:avLst/>
          </a:prstGeom>
        </p:spPr>
      </p:pic>
      <p:sp>
        <p:nvSpPr>
          <p:cNvPr id="15" name="슬라이드 번호 개체 틀 17">
            <a:extLst>
              <a:ext uri="{FF2B5EF4-FFF2-40B4-BE49-F238E27FC236}">
                <a16:creationId xmlns:a16="http://schemas.microsoft.com/office/drawing/2014/main" id="{C69244A9-BF3A-0946-98F7-908DC1FA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C2A063-0C64-D2E9-8D34-3D23D58DF215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343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3223AA-8C7A-35FF-290B-C3F4E69C2BD1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6F950A-E77A-1287-1741-86D95C676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" y="390811"/>
            <a:ext cx="2347163" cy="5364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B933C7-91A9-7D7D-44A6-01C346BB8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2" y="1157355"/>
            <a:ext cx="8681456" cy="2828789"/>
          </a:xfrm>
          <a:prstGeom prst="rect">
            <a:avLst/>
          </a:prstGeom>
        </p:spPr>
      </p:pic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87369064-F3EF-0EF7-93EA-7CBD5AC2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AB4D7E-3934-A275-B6FD-0D5A430BDA78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82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070DB1-53EE-EB6F-0713-4E71FC087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" y="390811"/>
            <a:ext cx="2347163" cy="5364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BF803F-AED7-92B5-6AF4-BF6A17EA4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6" y="1026318"/>
            <a:ext cx="8626588" cy="37129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6DD118-5DC1-FAFD-5B9C-C3877F799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32" y="518838"/>
            <a:ext cx="1938696" cy="408467"/>
          </a:xfrm>
          <a:prstGeom prst="rect">
            <a:avLst/>
          </a:prstGeom>
        </p:spPr>
      </p:pic>
      <p:sp>
        <p:nvSpPr>
          <p:cNvPr id="17" name="슬라이드 번호 개체 틀 17">
            <a:extLst>
              <a:ext uri="{FF2B5EF4-FFF2-40B4-BE49-F238E27FC236}">
                <a16:creationId xmlns:a16="http://schemas.microsoft.com/office/drawing/2014/main" id="{732412F6-B5B2-B710-6532-2B0A2CD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C7F76F-3FE6-1B64-EAE6-86CDD5AD7639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7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64829B-7049-3648-88B4-F3EC520A3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" y="390811"/>
            <a:ext cx="2347163" cy="5364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FA10CB-9CF1-A3A6-0092-B29160E1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264" y="1380989"/>
            <a:ext cx="3991964" cy="2296060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C45F81-7D1E-BA07-4D09-1E605BAF9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80989"/>
            <a:ext cx="3991964" cy="2296060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1F780C-E7C5-3990-0152-4DC90AA6A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5" y="3672190"/>
            <a:ext cx="8632684" cy="1018120"/>
          </a:xfrm>
          <a:prstGeom prst="rect">
            <a:avLst/>
          </a:prstGeom>
        </p:spPr>
      </p:pic>
      <p:sp>
        <p:nvSpPr>
          <p:cNvPr id="21" name="슬라이드 번호 개체 틀 17">
            <a:extLst>
              <a:ext uri="{FF2B5EF4-FFF2-40B4-BE49-F238E27FC236}">
                <a16:creationId xmlns:a16="http://schemas.microsoft.com/office/drawing/2014/main" id="{3F05EB9A-BB75-B142-DDC5-A44EC5B2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544C3-F9B1-83CE-6CFF-0E3AF77FFB21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339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1A52DD-CF84-E77E-831C-82F1C2C334F3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68406-1FCA-ADE7-D07C-9FA13F84E3F8}"/>
              </a:ext>
            </a:extLst>
          </p:cNvPr>
          <p:cNvSpPr/>
          <p:nvPr/>
        </p:nvSpPr>
        <p:spPr>
          <a:xfrm>
            <a:off x="260842" y="1118378"/>
            <a:ext cx="4295026" cy="244682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obj_lock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id;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name[NAME_SIZE];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short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type;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short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state;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PLAYER_STATE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hp;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remain_bullet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fr-FR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fr-FR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pos; </a:t>
            </a:r>
            <a:r>
              <a:rPr lang="fr-FR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Position (x, y, z)</a:t>
            </a:r>
            <a:endParaRPr lang="fr-F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pitch, yaw, roll;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Rotated Degree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m_rightvec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m_upvec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m_lookvec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Look, Right, Up Vectors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BoundingOrientedBox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m_xoobb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Bounding Box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0EC5C-665A-9406-FD54-8651912C7EEF}"/>
              </a:ext>
            </a:extLst>
          </p:cNvPr>
          <p:cNvSpPr txBox="1"/>
          <p:nvPr/>
        </p:nvSpPr>
        <p:spPr>
          <a:xfrm>
            <a:off x="4709702" y="941406"/>
            <a:ext cx="4173456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en-US" altLang="ko-KR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NPC_State_Manegement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switch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(type) 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NPC_HELICOPTER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switch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m_state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NPC_IDLE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NPC_ATTACK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NPC_DEATH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default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break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break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}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74F1D1-AD3C-1C49-3E4D-38CC3AEA5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9" y="384023"/>
            <a:ext cx="3651821" cy="542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B57073-7C72-69C8-27FF-E0DF1CC19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2" y="3571464"/>
            <a:ext cx="8626588" cy="1164437"/>
          </a:xfrm>
          <a:prstGeom prst="rect">
            <a:avLst/>
          </a:prstGeom>
        </p:spPr>
      </p:pic>
      <p:sp>
        <p:nvSpPr>
          <p:cNvPr id="17" name="슬라이드 번호 개체 틀 17">
            <a:extLst>
              <a:ext uri="{FF2B5EF4-FFF2-40B4-BE49-F238E27FC236}">
                <a16:creationId xmlns:a16="http://schemas.microsoft.com/office/drawing/2014/main" id="{4F0B6DA3-67D3-258A-F3BB-B5BE6C7D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885C55-AC7C-6C15-F29D-FD79C811B68C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5C301F-0689-8535-2FDD-8F7B3CADACD0}"/>
              </a:ext>
            </a:extLst>
          </p:cNvPr>
          <p:cNvGrpSpPr/>
          <p:nvPr/>
        </p:nvGrpSpPr>
        <p:grpSpPr>
          <a:xfrm>
            <a:off x="241297" y="1518300"/>
            <a:ext cx="4576762" cy="2406175"/>
            <a:chOff x="323177" y="1514582"/>
            <a:chExt cx="4576762" cy="24061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83EE0C-7CAD-30E6-C089-62FC7F6FCAA0}"/>
                </a:ext>
              </a:extLst>
            </p:cNvPr>
            <p:cNvSpPr txBox="1"/>
            <p:nvPr/>
          </p:nvSpPr>
          <p:spPr>
            <a:xfrm>
              <a:off x="323177" y="3720702"/>
              <a:ext cx="3161108" cy="200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lt2"/>
                </a:buClr>
                <a:buSzPts val="1400"/>
              </a:pP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[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그림 </a:t>
              </a: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12] </a:t>
              </a:r>
              <a:r>
                <a:rPr lang="en-US" altLang="ko-KR" sz="700" dirty="0" err="1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RayCast.h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中 충돌 계산의 일부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A200E6-561B-380E-6F6C-3A41A99F7E8D}"/>
                </a:ext>
              </a:extLst>
            </p:cNvPr>
            <p:cNvSpPr txBox="1"/>
            <p:nvPr/>
          </p:nvSpPr>
          <p:spPr>
            <a:xfrm>
              <a:off x="323177" y="1514582"/>
              <a:ext cx="3585398" cy="861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struct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dirty="0" err="1">
                  <a:solidFill>
                    <a:srgbClr val="2B91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RaycastResult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{</a:t>
              </a:r>
            </a:p>
            <a:p>
              <a:r>
                <a:rPr lang="en-US" altLang="ko-KR" sz="100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bool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hit; </a:t>
              </a:r>
              <a:r>
                <a:rPr lang="en-US" altLang="ko-KR" sz="1000" dirty="0">
                  <a:solidFill>
                    <a:srgbClr val="008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// </a:t>
              </a:r>
              <a:r>
                <a:rPr lang="ko-KR" altLang="en-US" sz="1000" dirty="0">
                  <a:solidFill>
                    <a:srgbClr val="008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충돌 여부</a:t>
              </a:r>
              <a:endPara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00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float</a:t>
              </a:r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distance; </a:t>
              </a:r>
              <a:r>
                <a:rPr lang="en-US" altLang="ko-KR" sz="1000" dirty="0">
                  <a:solidFill>
                    <a:srgbClr val="008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// </a:t>
              </a:r>
              <a:r>
                <a:rPr lang="ko-KR" altLang="en-US" sz="1000" dirty="0">
                  <a:solidFill>
                    <a:srgbClr val="008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레이의 시작점에서 충돌 지점까지의 거리</a:t>
              </a:r>
              <a:endPara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000" dirty="0">
                  <a:solidFill>
                    <a:srgbClr val="2B91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XMFLOAT3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hitPoint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; </a:t>
              </a:r>
              <a:r>
                <a:rPr lang="en-US" altLang="ko-KR" sz="1000" dirty="0">
                  <a:solidFill>
                    <a:srgbClr val="008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// </a:t>
              </a:r>
              <a:r>
                <a:rPr lang="ko-KR" altLang="en-US" sz="1000" dirty="0">
                  <a:solidFill>
                    <a:srgbClr val="008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충돌 지점</a:t>
              </a:r>
              <a:endPara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};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2C66B2-AFE6-9460-66A0-21D57C4BD4BE}"/>
                </a:ext>
              </a:extLst>
            </p:cNvPr>
            <p:cNvSpPr txBox="1"/>
            <p:nvPr/>
          </p:nvSpPr>
          <p:spPr>
            <a:xfrm>
              <a:off x="323177" y="2520372"/>
              <a:ext cx="4576762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900" dirty="0" err="1">
                  <a:solidFill>
                    <a:srgbClr val="2B91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RaycastResult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Raycast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90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const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dirty="0">
                  <a:solidFill>
                    <a:srgbClr val="2B91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XMFLOAT3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en-US" altLang="ko-KR" sz="900" dirty="0" err="1">
                  <a:solidFill>
                    <a:srgbClr val="80808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rayOrigin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90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const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dirty="0">
                  <a:solidFill>
                    <a:srgbClr val="2B91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XMFLOAT3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en-US" altLang="ko-KR" sz="900" dirty="0" err="1">
                  <a:solidFill>
                    <a:srgbClr val="80808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rayDirection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90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const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dirty="0" err="1">
                  <a:solidFill>
                    <a:srgbClr val="2B91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BoundingOrientedBox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en-US" altLang="ko-KR" sz="900" dirty="0">
                  <a:solidFill>
                    <a:srgbClr val="80808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box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{</a:t>
              </a:r>
            </a:p>
            <a:p>
              <a:endPara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900" dirty="0">
                  <a:solidFill>
                    <a:srgbClr val="008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// </a:t>
              </a:r>
              <a:r>
                <a:rPr lang="ko-KR" altLang="en-US" sz="900" dirty="0">
                  <a:solidFill>
                    <a:srgbClr val="008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공간에서 월드 공간으로 충돌 지점을 변환</a:t>
              </a:r>
            </a:p>
            <a:p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XMStoreFloat3(&amp;</a:t>
              </a:r>
              <a:r>
                <a:rPr lang="en-US" altLang="ko-KR" sz="9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result.hitPoint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XMLoadFloat3(&amp;</a:t>
              </a:r>
              <a:r>
                <a:rPr lang="en-US" altLang="ko-KR" sz="9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result.hitPoint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en-US" altLang="ko-KR" sz="900" dirty="0">
                  <a:solidFill>
                    <a:srgbClr val="00808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XMLoadFloat3(&amp;</a:t>
              </a:r>
              <a:r>
                <a:rPr lang="en-US" altLang="ko-KR" sz="900" dirty="0" err="1">
                  <a:solidFill>
                    <a:srgbClr val="80808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box</a:t>
              </a:r>
              <a:r>
                <a:rPr lang="en-US" altLang="ko-KR" sz="9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.Center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));</a:t>
              </a:r>
            </a:p>
            <a:p>
              <a:endPara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90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return</a:t>
              </a:r>
              <a:r>
                <a:rPr lang="en-US" altLang="ko-KR" sz="9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result;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F641949-252C-FC99-30D2-9A497CFB1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7" y="1949187"/>
            <a:ext cx="3871296" cy="1255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FF768D-45FB-0ACE-CE28-C4556CADC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9" y="384023"/>
            <a:ext cx="3651821" cy="542591"/>
          </a:xfrm>
          <a:prstGeom prst="rect">
            <a:avLst/>
          </a:prstGeom>
        </p:spPr>
      </p:pic>
      <p:sp>
        <p:nvSpPr>
          <p:cNvPr id="21" name="슬라이드 번호 개체 틀 17">
            <a:extLst>
              <a:ext uri="{FF2B5EF4-FFF2-40B4-BE49-F238E27FC236}">
                <a16:creationId xmlns:a16="http://schemas.microsoft.com/office/drawing/2014/main" id="{5BA0D298-9619-3069-CF83-16732E00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D0F754-EC3B-E9CD-34AE-227FCE56C4B8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1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2E63E-6DFB-A7E8-D380-8326B9637C3D}"/>
              </a:ext>
            </a:extLst>
          </p:cNvPr>
          <p:cNvSpPr txBox="1"/>
          <p:nvPr/>
        </p:nvSpPr>
        <p:spPr>
          <a:xfrm>
            <a:off x="266522" y="860511"/>
            <a:ext cx="86049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Chat UI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UI_Switch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D2D_POINT_2F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D2_ChatUI = { FRAME_BUFFER_WIDTH - 782.0f, (FRAME_BUFFER_HEIGHT / 2) - 145.5f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D2D_RECT_F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D2_ChatUIRect = { 0.0f, 0.0f, 782.0f, 291.0f };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m_pd2dDeviceContext-&gt;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DrawImage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(m_pd2dfxGaussianBlur[47], &amp;D2_ChatUI, &amp;D2_ChatUIRect);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D2D_POINT_2F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D2_InsertChatUI = { FRAME_BUFFER_WIDTH - 782.0f, D2_ChatUI.y + D2_ChatUIRect.bottom + 5.0f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D2D_RECT_F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D2_InsertChatUIRect = { 0.0f, 0.0f, 782.0f, 69.0f };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m_pd2dDeviceContext-&gt;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DrawImage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(m_pd2dfxGaussianBlur[48], &amp;D2_InsertChatUI, &amp;D2_InsertChatUIRect);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61D250-8465-9564-2697-3EFEF3F9C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0" y="2347038"/>
            <a:ext cx="8626588" cy="2389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4BA0A9-A6BD-A4A6-DA98-71A22D9C1DFD}"/>
              </a:ext>
            </a:extLst>
          </p:cNvPr>
          <p:cNvSpPr txBox="1"/>
          <p:nvPr/>
        </p:nvSpPr>
        <p:spPr>
          <a:xfrm>
            <a:off x="266522" y="2543594"/>
            <a:ext cx="86049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chat_comeTome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….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자세한 내용은 코드 링크에 있습니다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nameLength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&lt; 80 - 2) {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en-US" altLang="ko-KR" sz="9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크기에서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": "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뺀 값보다 </a:t>
            </a:r>
            <a:r>
              <a:rPr lang="ko-KR" altLang="en-US" sz="9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작은지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name);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strcat_s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</a:t>
            </a:r>
            <a:r>
              <a:rPr lang="en-US" altLang="ko-KR" sz="9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": "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":"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strncat_s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msg, </a:t>
            </a:r>
            <a:r>
              <a:rPr lang="en-US" altLang="ko-KR" sz="900" dirty="0">
                <a:solidFill>
                  <a:srgbClr val="6F008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_TRUNCATE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ConvertToWideChar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pt-BR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wcscpy_s(textinfo.chatData, converttext);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delete[]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	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gGameFramework.m_chat_info.push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textinfo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7.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 동기화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282C5C-068D-1D72-9747-F86BC51C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9" y="384023"/>
            <a:ext cx="4377307" cy="542591"/>
          </a:xfrm>
          <a:prstGeom prst="rect">
            <a:avLst/>
          </a:prstGeom>
        </p:spPr>
      </p:pic>
      <p:sp>
        <p:nvSpPr>
          <p:cNvPr id="25" name="슬라이드 번호 개체 틀 17">
            <a:extLst>
              <a:ext uri="{FF2B5EF4-FFF2-40B4-BE49-F238E27FC236}">
                <a16:creationId xmlns:a16="http://schemas.microsoft.com/office/drawing/2014/main" id="{8B18E7BD-D286-6089-F92E-AF237ACBA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1EB21A-5CAC-9AC7-CB19-43F926ED4CAE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65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B05B8D-3C1C-C5C3-AE2C-0579EA7A1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1" y="1779662"/>
            <a:ext cx="8925318" cy="18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1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3E8DAE-ED9E-0E82-1DE8-304359B66B61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EC206-1348-A898-6FC8-BEE4603B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227"/>
            <a:ext cx="3432345" cy="646232"/>
          </a:xfrm>
          <a:prstGeom prst="rect">
            <a:avLst/>
          </a:prstGeom>
        </p:spPr>
      </p:pic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50B3F918-DAC0-F189-1348-9213027C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921F234-F488-EA96-68B2-E103D79C0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" y="605619"/>
            <a:ext cx="8785097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57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14DB9-1873-3486-D228-4B6678A0367A}"/>
              </a:ext>
            </a:extLst>
          </p:cNvPr>
          <p:cNvSpPr txBox="1"/>
          <p:nvPr/>
        </p:nvSpPr>
        <p:spPr>
          <a:xfrm>
            <a:off x="250863" y="390377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15]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Executioner_Record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E01603-EFEC-AAB4-3F11-39E0AAA49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" y="1145960"/>
            <a:ext cx="4225056" cy="2769156"/>
          </a:xfrm>
          <a:prstGeom prst="rect">
            <a:avLst/>
          </a:prstGeom>
          <a:solidFill>
            <a:srgbClr val="3D3D3D"/>
          </a:solidFill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3FB601B-AA7C-B9B1-5F47-A88BA0779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4" y="419350"/>
            <a:ext cx="2530059" cy="487722"/>
          </a:xfrm>
          <a:prstGeom prst="rect">
            <a:avLst/>
          </a:prstGeom>
        </p:spPr>
      </p:pic>
      <p:sp>
        <p:nvSpPr>
          <p:cNvPr id="34" name="슬라이드 번호 개체 틀 17">
            <a:extLst>
              <a:ext uri="{FF2B5EF4-FFF2-40B4-BE49-F238E27FC236}">
                <a16:creationId xmlns:a16="http://schemas.microsoft.com/office/drawing/2014/main" id="{92EA45CC-F331-E1D0-6C2C-5B346CA9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8080104-C4F8-8A1B-9DCC-8C93F942E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02" y="1111358"/>
            <a:ext cx="4206605" cy="2798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8B8D3B-FFE1-F5E8-7BD6-651982ADA91C}"/>
              </a:ext>
            </a:extLst>
          </p:cNvPr>
          <p:cNvSpPr txBox="1"/>
          <p:nvPr/>
        </p:nvSpPr>
        <p:spPr>
          <a:xfrm>
            <a:off x="4683011" y="2943470"/>
            <a:ext cx="4161831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노션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다운 링크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전체 내역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https://www.notion.so/27fec6ea5d8148fc8819d9dcf7a0ea82</a:t>
            </a:r>
            <a:endParaRPr lang="en-US" altLang="ko-KR" sz="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Executioner_Record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기획서 내역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https://www.notion.so/1-EXECUTIONER_RECORD-7ba47b2e674f463b9d2d635c7bc02987</a:t>
            </a:r>
            <a:endParaRPr lang="en-US" altLang="ko-KR" sz="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020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C2D2D2-5FDE-BB57-B530-AE242C10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1" y="886790"/>
            <a:ext cx="4127567" cy="28270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86DE54-6C5B-0038-6DE4-822AA69B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43" y="886790"/>
            <a:ext cx="4163022" cy="28270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0711AB-2209-8F88-7AA8-12ED41AA2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4" y="419350"/>
            <a:ext cx="2530059" cy="4877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0534F5-471A-4E1E-3DF6-31E0F96C4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72" y="3730051"/>
            <a:ext cx="8626588" cy="999831"/>
          </a:xfrm>
          <a:prstGeom prst="rect">
            <a:avLst/>
          </a:prstGeom>
        </p:spPr>
      </p:pic>
      <p:sp>
        <p:nvSpPr>
          <p:cNvPr id="14" name="슬라이드 번호 개체 틀 17">
            <a:extLst>
              <a:ext uri="{FF2B5EF4-FFF2-40B4-BE49-F238E27FC236}">
                <a16:creationId xmlns:a16="http://schemas.microsoft.com/office/drawing/2014/main" id="{3ED9DCFE-B3E1-AD85-0590-4D03C62E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52F787-51D8-9D80-46B0-9417F0580CE2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02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B7966F-26B3-74E0-9BB4-4987AEC3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4" y="886793"/>
            <a:ext cx="4127564" cy="28270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1C140B-A2AE-48B4-5EBC-A5EF59D9F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42" y="886794"/>
            <a:ext cx="4127564" cy="28270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B7E4C7-7B41-6405-0DBA-1626E7642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4" y="419350"/>
            <a:ext cx="2530059" cy="4877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A36C72-EC0B-B704-DF26-C4DA72021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8" y="3730340"/>
            <a:ext cx="8620491" cy="999831"/>
          </a:xfrm>
          <a:prstGeom prst="rect">
            <a:avLst/>
          </a:prstGeom>
        </p:spPr>
      </p:pic>
      <p:sp>
        <p:nvSpPr>
          <p:cNvPr id="14" name="슬라이드 번호 개체 틀 17">
            <a:extLst>
              <a:ext uri="{FF2B5EF4-FFF2-40B4-BE49-F238E27FC236}">
                <a16:creationId xmlns:a16="http://schemas.microsoft.com/office/drawing/2014/main" id="{DD32B25C-A822-D359-54B0-F401086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2EE345-333C-5370-4D4F-C489041610E9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527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F34C7D-BA28-4038-40B4-4C102F63A161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2A52A9-5183-70DC-60C8-BB4FE590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8" y="1389701"/>
            <a:ext cx="2911094" cy="1993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758658-3EAC-366A-E10E-093F2C2C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74" y="1389701"/>
            <a:ext cx="2911094" cy="19938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70FC4A-C479-1284-20B8-7DF283514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340" y="1389701"/>
            <a:ext cx="2911094" cy="1993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F1DF2A-973E-BAFD-83E2-D87C3A3CF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4" y="419350"/>
            <a:ext cx="2530059" cy="4877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519525-6DCC-C22B-EF55-27A3AD7BA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9" y="3420599"/>
            <a:ext cx="9053345" cy="1304657"/>
          </a:xfrm>
          <a:prstGeom prst="rect">
            <a:avLst/>
          </a:prstGeom>
        </p:spPr>
      </p:pic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0FDAFB5E-AA79-170C-D76D-D63F7D7B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80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5ED00C-C6A4-257A-6CCF-2F4C9EB9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4" y="876435"/>
            <a:ext cx="4127560" cy="2837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0D45B6-5D99-1C0F-42F2-14CDCFDA2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46" y="876434"/>
            <a:ext cx="4127560" cy="28372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3C2CD9-63E5-2540-36C4-0DE8867ED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4" y="419350"/>
            <a:ext cx="2530059" cy="487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E673B5-E4A6-E90F-CDD8-59ED2AE29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0" y="3740665"/>
            <a:ext cx="8620491" cy="999831"/>
          </a:xfrm>
          <a:prstGeom prst="rect">
            <a:avLst/>
          </a:prstGeom>
        </p:spPr>
      </p:pic>
      <p:sp>
        <p:nvSpPr>
          <p:cNvPr id="15" name="슬라이드 번호 개체 틀 17">
            <a:extLst>
              <a:ext uri="{FF2B5EF4-FFF2-40B4-BE49-F238E27FC236}">
                <a16:creationId xmlns:a16="http://schemas.microsoft.com/office/drawing/2014/main" id="{0BB840E2-CA1D-3A67-6917-73007D84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108149-4285-E385-4697-060B836085A0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340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A2F715-4124-0B4D-9E47-BB12EED7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2" y="1264517"/>
            <a:ext cx="4608512" cy="2612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BCA777-86E0-3FFB-A7A0-DFA120F83EAA}"/>
              </a:ext>
            </a:extLst>
          </p:cNvPr>
          <p:cNvSpPr txBox="1"/>
          <p:nvPr/>
        </p:nvSpPr>
        <p:spPr>
          <a:xfrm>
            <a:off x="265983" y="387898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25]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기획서에 대한 추가할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8AEC39-076C-5D72-E66D-AF267CC60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4" y="419350"/>
            <a:ext cx="2530059" cy="487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698F46-BF9A-3652-596E-82D1DD9AC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36" y="2050151"/>
            <a:ext cx="3871296" cy="1072989"/>
          </a:xfrm>
          <a:prstGeom prst="rect">
            <a:avLst/>
          </a:prstGeom>
        </p:spPr>
      </p:pic>
      <p:sp>
        <p:nvSpPr>
          <p:cNvPr id="9" name="슬라이드 번호 개체 틀 17">
            <a:extLst>
              <a:ext uri="{FF2B5EF4-FFF2-40B4-BE49-F238E27FC236}">
                <a16:creationId xmlns:a16="http://schemas.microsoft.com/office/drawing/2014/main" id="{449B9254-A18A-16C0-37FD-7E45614E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4A5633-CC0C-6EBA-3DD5-C2762DB3E9D0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305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998512-9181-7AF2-7EB2-04EA2599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2" y="1234590"/>
            <a:ext cx="4214723" cy="26617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EFC27D-18DB-5A9E-26B0-A122449E97CA}"/>
              </a:ext>
            </a:extLst>
          </p:cNvPr>
          <p:cNvSpPr txBox="1"/>
          <p:nvPr/>
        </p:nvSpPr>
        <p:spPr>
          <a:xfrm>
            <a:off x="250862" y="3908910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26]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F0656C9-EB6E-8032-1B91-D53FD0BCF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2" y="424289"/>
            <a:ext cx="1749704" cy="481626"/>
          </a:xfrm>
          <a:prstGeom prst="rect">
            <a:avLst/>
          </a:prstGeom>
        </p:spPr>
      </p:pic>
      <p:sp>
        <p:nvSpPr>
          <p:cNvPr id="38" name="슬라이드 번호 개체 틀 17">
            <a:extLst>
              <a:ext uri="{FF2B5EF4-FFF2-40B4-BE49-F238E27FC236}">
                <a16:creationId xmlns:a16="http://schemas.microsoft.com/office/drawing/2014/main" id="{67B5C9A2-DFDE-5700-5733-F03F384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D92945-1FC4-4CC2-E500-74DB6AE625FA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D4B2221-98D4-5C3C-A6DC-6AB40AB3B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77" y="1043542"/>
            <a:ext cx="4206605" cy="2865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CBA70-327D-FA64-6D1E-6AB055026027}"/>
              </a:ext>
            </a:extLst>
          </p:cNvPr>
          <p:cNvSpPr txBox="1"/>
          <p:nvPr/>
        </p:nvSpPr>
        <p:spPr>
          <a:xfrm>
            <a:off x="4751317" y="3062524"/>
            <a:ext cx="4161831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노션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다운 링크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전체 내역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https://www.notion.so/27fec6ea5d8148fc8819d9dcf7a0ea82</a:t>
            </a:r>
            <a:endParaRPr lang="en-US" altLang="ko-KR" sz="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Token of Star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기획서 내역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https://www.notion.so/2-Token-Of-Star-dc2a601b1faa44f1b9d50802c93c5b50</a:t>
            </a:r>
            <a:endParaRPr lang="en-US" altLang="ko-KR" sz="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18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880E57-BD35-118F-E78A-827D11D9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4" y="1043933"/>
            <a:ext cx="3957178" cy="29080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651F2A-1EBF-61E0-0C7E-48D57103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12" y="1043933"/>
            <a:ext cx="3957178" cy="2908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FD3117-A26B-37CF-6B35-995E3D0C0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2" y="424289"/>
            <a:ext cx="1749704" cy="4816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F4817A-EBCC-26D8-19D8-5B7371221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90" y="3943491"/>
            <a:ext cx="8620491" cy="774259"/>
          </a:xfrm>
          <a:prstGeom prst="rect">
            <a:avLst/>
          </a:prstGeom>
        </p:spPr>
      </p:pic>
      <p:sp>
        <p:nvSpPr>
          <p:cNvPr id="16" name="슬라이드 번호 개체 틀 17">
            <a:extLst>
              <a:ext uri="{FF2B5EF4-FFF2-40B4-BE49-F238E27FC236}">
                <a16:creationId xmlns:a16="http://schemas.microsoft.com/office/drawing/2014/main" id="{354ECCA1-6472-F881-5B0C-4FC12207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85C1B9-CE2B-DE04-9148-5F51071C50FA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20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77D88-4F1A-1F75-4C3F-480CD8F8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8" y="893945"/>
            <a:ext cx="8178552" cy="3088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62CD61-3384-61F1-9514-750D60FAA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2" y="424289"/>
            <a:ext cx="1749704" cy="4816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0188AA-74C0-8AA9-E2AB-622172E03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8" y="3957731"/>
            <a:ext cx="8620491" cy="774259"/>
          </a:xfrm>
          <a:prstGeom prst="rect">
            <a:avLst/>
          </a:prstGeom>
        </p:spPr>
      </p:pic>
      <p:sp>
        <p:nvSpPr>
          <p:cNvPr id="15" name="슬라이드 번호 개체 틀 17">
            <a:extLst>
              <a:ext uri="{FF2B5EF4-FFF2-40B4-BE49-F238E27FC236}">
                <a16:creationId xmlns:a16="http://schemas.microsoft.com/office/drawing/2014/main" id="{0491646E-FB33-0F73-B72C-52394978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568977-862A-9CD4-0004-B5C4160435EE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672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5ECE79-BED9-13B1-4FAB-80AB2282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0" y="915566"/>
            <a:ext cx="2500306" cy="27363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760EDB-AE5F-0B75-64C5-0D89CD3A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59" y="915566"/>
            <a:ext cx="2592290" cy="2736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3D0543-3867-942B-B35F-034C6EA8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920" y="1419622"/>
            <a:ext cx="2798520" cy="17281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F735D74-7389-3630-8463-9B931F027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2" y="424289"/>
            <a:ext cx="1749704" cy="4816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5F6010-4C69-276F-2E3C-8496CB0B0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2" y="3652904"/>
            <a:ext cx="8626588" cy="1079086"/>
          </a:xfrm>
          <a:prstGeom prst="rect">
            <a:avLst/>
          </a:prstGeom>
        </p:spPr>
      </p:pic>
      <p:sp>
        <p:nvSpPr>
          <p:cNvPr id="16" name="슬라이드 번호 개체 틀 17">
            <a:extLst>
              <a:ext uri="{FF2B5EF4-FFF2-40B4-BE49-F238E27FC236}">
                <a16:creationId xmlns:a16="http://schemas.microsoft.com/office/drawing/2014/main" id="{655B3A18-DA8A-27AE-65D7-1D1AD155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538917-547A-C3C8-B8E8-6EEE4E1F49EB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44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484FE-8580-D2F8-F452-1AC94E908AC8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0613B1-7E0E-2D40-A4F9-1171311BE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1" y="1666415"/>
            <a:ext cx="8925318" cy="18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0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301E48-FA21-44A8-C56C-BB75E25E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584" y="991412"/>
            <a:ext cx="3957178" cy="2914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1CCEE-AF9F-285A-2B38-EE4B128F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36" y="987574"/>
            <a:ext cx="3957178" cy="29182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155DDD-3DF0-F3EF-39E2-C8501D09E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2" y="424289"/>
            <a:ext cx="1749704" cy="4816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E32ED3-7020-648A-572F-E2E9CC9D9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8" y="3905812"/>
            <a:ext cx="8620491" cy="823031"/>
          </a:xfrm>
          <a:prstGeom prst="rect">
            <a:avLst/>
          </a:prstGeom>
        </p:spPr>
      </p:pic>
      <p:sp>
        <p:nvSpPr>
          <p:cNvPr id="11" name="슬라이드 번호 개체 틀 17">
            <a:extLst>
              <a:ext uri="{FF2B5EF4-FFF2-40B4-BE49-F238E27FC236}">
                <a16:creationId xmlns:a16="http://schemas.microsoft.com/office/drawing/2014/main" id="{8A58EFA5-18EF-0E7B-8012-A769714A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471078-260E-B908-5A7F-1DB9B0BEDAFB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336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49F60E-A242-6D92-A523-C48BBDEB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6" y="987574"/>
            <a:ext cx="3957178" cy="29182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24EFB8-800A-6547-DEA6-9B4E0BC7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84" y="991411"/>
            <a:ext cx="3957178" cy="291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48AD59-7068-94DF-98DB-740F62B4D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2" y="424289"/>
            <a:ext cx="1749704" cy="481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7AFE71-3D33-9833-AEDC-3279D53E6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4" y="3905805"/>
            <a:ext cx="8620491" cy="823031"/>
          </a:xfrm>
          <a:prstGeom prst="rect">
            <a:avLst/>
          </a:prstGeom>
        </p:spPr>
      </p:pic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7B1C7077-D8DE-7830-A8D7-83B150BB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D83AD4-4988-472F-29D1-2C6D09FD0AAB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274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67894A-37D0-8E58-2380-3F0CDFBE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489" y="747713"/>
            <a:ext cx="4715022" cy="32616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74CF6F3-B7DE-BE59-CEF9-071A891FF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2" y="424289"/>
            <a:ext cx="1749704" cy="481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C3DC90-B2E4-25B7-0BA5-4A51526F5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9" y="4013537"/>
            <a:ext cx="8620491" cy="713294"/>
          </a:xfrm>
          <a:prstGeom prst="rect">
            <a:avLst/>
          </a:prstGeom>
        </p:spPr>
      </p:pic>
      <p:sp>
        <p:nvSpPr>
          <p:cNvPr id="11" name="슬라이드 번호 개체 틀 17">
            <a:extLst>
              <a:ext uri="{FF2B5EF4-FFF2-40B4-BE49-F238E27FC236}">
                <a16:creationId xmlns:a16="http://schemas.microsoft.com/office/drawing/2014/main" id="{E38B9525-FC5B-83A7-55F0-43D8D1E2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E043E7-1666-5227-CE8A-DA6346CBFEFC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4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5D9BC-5E9F-5751-B8AA-7AE43746E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1" y="1666415"/>
            <a:ext cx="8925318" cy="18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58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활동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0F1260-4058-3D72-93FB-4C220D3BE780}"/>
              </a:ext>
            </a:extLst>
          </p:cNvPr>
          <p:cNvGrpSpPr/>
          <p:nvPr/>
        </p:nvGrpSpPr>
        <p:grpSpPr>
          <a:xfrm>
            <a:off x="1382557" y="584543"/>
            <a:ext cx="1914882" cy="2114933"/>
            <a:chOff x="1382558" y="627534"/>
            <a:chExt cx="1914882" cy="21149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D178E0F-6408-A50C-5DE1-53965EA47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560" y="627534"/>
              <a:ext cx="1914880" cy="19148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A72720-329A-5750-2FEE-31D966D49133}"/>
                </a:ext>
              </a:extLst>
            </p:cNvPr>
            <p:cNvSpPr txBox="1"/>
            <p:nvPr/>
          </p:nvSpPr>
          <p:spPr>
            <a:xfrm>
              <a:off x="1382558" y="2542412"/>
              <a:ext cx="1914880" cy="200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lt2"/>
                </a:buClr>
                <a:buSzPts val="1400"/>
              </a:pP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[</a:t>
              </a:r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그림 </a:t>
              </a:r>
              <a:r>
                <a:rPr lang="en-US" altLang="ko-KR" sz="70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37] </a:t>
              </a: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WARP 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소모임 아이콘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EAB12F-679C-C87E-CDC1-2EA5B0B5D430}"/>
              </a:ext>
            </a:extLst>
          </p:cNvPr>
          <p:cNvGrpSpPr/>
          <p:nvPr/>
        </p:nvGrpSpPr>
        <p:grpSpPr>
          <a:xfrm>
            <a:off x="1382557" y="2876509"/>
            <a:ext cx="1914881" cy="2133931"/>
            <a:chOff x="1382558" y="2894670"/>
            <a:chExt cx="1914881" cy="21339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2979F9-84F0-844E-BFD1-66FEC439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558" y="2894670"/>
              <a:ext cx="1914881" cy="19298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CBD74D-24C8-5FB9-A536-305FEDA16007}"/>
                </a:ext>
              </a:extLst>
            </p:cNvPr>
            <p:cNvSpPr txBox="1"/>
            <p:nvPr/>
          </p:nvSpPr>
          <p:spPr>
            <a:xfrm>
              <a:off x="1382558" y="4824559"/>
              <a:ext cx="1914881" cy="204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lt2"/>
                </a:buClr>
                <a:buSzPts val="1400"/>
              </a:pP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[</a:t>
              </a:r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그림 </a:t>
              </a:r>
              <a:r>
                <a:rPr lang="en-US" altLang="ko-KR" sz="70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38] </a:t>
              </a: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23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년 게임공학과 학생회 아이콘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</p:txBody>
        </p:sp>
      </p:grpSp>
      <p:sp>
        <p:nvSpPr>
          <p:cNvPr id="24" name="슬라이드 번호 개체 틀 17">
            <a:extLst>
              <a:ext uri="{FF2B5EF4-FFF2-40B4-BE49-F238E27FC236}">
                <a16:creationId xmlns:a16="http://schemas.microsoft.com/office/drawing/2014/main" id="{F81438E3-C9CA-3DA3-F8A9-B77077A0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960B50-F723-27DE-98D2-B29AC653F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79" y="888807"/>
            <a:ext cx="4517528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01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3282" y="2211814"/>
            <a:ext cx="2880320" cy="68441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12" y="1836000"/>
            <a:ext cx="11160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9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7A17C8-C063-8DFB-BDEE-5EADD097609F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C4D5400-6E47-B55A-D337-ACA3DC0D8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" y="411510"/>
            <a:ext cx="8497940" cy="4619304"/>
          </a:xfrm>
          <a:prstGeom prst="rect">
            <a:avLst/>
          </a:prstGeom>
        </p:spPr>
      </p:pic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14FC02D6-112D-954C-D646-DD6DB1DE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44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7A17C8-C063-8DFB-BDEE-5EADD097609F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69F44A01-ACEF-7B97-6315-7BC271FA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36" y="411510"/>
            <a:ext cx="2170364" cy="54259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80149991-A2FC-CCC9-2DC9-D41A11EE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7" y="1001538"/>
            <a:ext cx="8876786" cy="3140424"/>
          </a:xfrm>
          <a:prstGeom prst="rect">
            <a:avLst/>
          </a:prstGeom>
        </p:spPr>
      </p:pic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2CECEEA7-D809-88F9-70E3-76D0E021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50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B55E29-E20C-78D7-E301-1EF2D11BF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1" y="1666415"/>
            <a:ext cx="8925318" cy="18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8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507B8F9-DDFE-FB57-252F-E8D90C716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6" y="1018187"/>
            <a:ext cx="7748688" cy="33957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E08AD5-8315-22D6-82B8-58B44A05C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6" y="390123"/>
            <a:ext cx="2347163" cy="536494"/>
          </a:xfrm>
          <a:prstGeom prst="rect">
            <a:avLst/>
          </a:prstGeom>
        </p:spPr>
      </p:pic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A459775D-7307-48A8-3D52-5C95ED2F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60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C0254-8110-A108-E411-1BB5F9D426AB}"/>
              </a:ext>
            </a:extLst>
          </p:cNvPr>
          <p:cNvSpPr txBox="1"/>
          <p:nvPr/>
        </p:nvSpPr>
        <p:spPr>
          <a:xfrm>
            <a:off x="255849" y="390377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1] Revenger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F9D3B-CFDA-9BFE-7B6C-6164ABE4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3" y="1239190"/>
            <a:ext cx="4214722" cy="26645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CEB7CF-4892-5580-B07D-0F555451D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" y="390811"/>
            <a:ext cx="2347163" cy="536494"/>
          </a:xfrm>
          <a:prstGeom prst="rect">
            <a:avLst/>
          </a:prstGeom>
        </p:spPr>
      </p:pic>
      <p:sp>
        <p:nvSpPr>
          <p:cNvPr id="14" name="슬라이드 번호 개체 틀 17">
            <a:extLst>
              <a:ext uri="{FF2B5EF4-FFF2-40B4-BE49-F238E27FC236}">
                <a16:creationId xmlns:a16="http://schemas.microsoft.com/office/drawing/2014/main" id="{C11FED26-6A95-3780-FA1E-8D4E2C68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8A2DBC0-92B6-444F-B1DE-42AB379BD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30" y="1117660"/>
            <a:ext cx="4182218" cy="2786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073E26-217C-A07B-C5F7-7754680DCEBF}"/>
              </a:ext>
            </a:extLst>
          </p:cNvPr>
          <p:cNvSpPr txBox="1"/>
          <p:nvPr/>
        </p:nvSpPr>
        <p:spPr>
          <a:xfrm>
            <a:off x="4658030" y="2469425"/>
            <a:ext cx="41618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노션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다운 링크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전체 내역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https://www.notion.so/27fec6ea5d8148fc8819d9dcf7a0ea82</a:t>
            </a:r>
            <a:endParaRPr lang="en-US" altLang="ko-KR" sz="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기획서 내역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https://www.notion.so/Revenger-65b3eb5f1eb34fb487a85a7c315d009d</a:t>
            </a:r>
            <a:endParaRPr lang="en-US" altLang="ko-KR" sz="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영상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https://www.youtube.com/watch?v=PdxCLpfJH9M&amp;t=33s</a:t>
            </a:r>
            <a:endParaRPr lang="en-US" altLang="ko-KR" sz="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Hub Link:</a:t>
            </a:r>
          </a:p>
          <a:p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https://github.com/kiption/XD</a:t>
            </a:r>
            <a:endParaRPr lang="en-US" altLang="ko-KR" sz="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02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E6EE19-C882-7D43-993F-BFA0A9D12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" y="390811"/>
            <a:ext cx="2347163" cy="5364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BA4D19-EEA3-BA84-6C6D-2A0796CF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6" y="896256"/>
            <a:ext cx="8766808" cy="3639627"/>
          </a:xfrm>
          <a:prstGeom prst="rect">
            <a:avLst/>
          </a:prstGeom>
        </p:spPr>
      </p:pic>
      <p:sp>
        <p:nvSpPr>
          <p:cNvPr id="7" name="슬라이드 번호 개체 틀 17">
            <a:extLst>
              <a:ext uri="{FF2B5EF4-FFF2-40B4-BE49-F238E27FC236}">
                <a16:creationId xmlns:a16="http://schemas.microsoft.com/office/drawing/2014/main" id="{DBA0EBEB-7592-5E11-C527-86271FB0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5D5430-4394-8BB0-14C1-DC5F386AEAAF}"/>
              </a:ext>
            </a:extLst>
          </p:cNvPr>
          <p:cNvSpPr/>
          <p:nvPr/>
        </p:nvSpPr>
        <p:spPr>
          <a:xfrm>
            <a:off x="0" y="762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428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에스코어 드림 6 Bold"/>
        <a:ea typeface="에스코어 드림 6 Bold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4555</TotalTime>
  <Words>903</Words>
  <Application>Microsoft Office PowerPoint</Application>
  <PresentationFormat>화면 슬라이드 쇼(16:9)</PresentationFormat>
  <Paragraphs>159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에스코어 드림 6 Bold</vt:lpstr>
      <vt:lpstr>Arial</vt:lpstr>
      <vt:lpstr>에스코어 드림 5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임통끼;LEJ</dc:creator>
  <cp:lastModifiedBy>세철 이</cp:lastModifiedBy>
  <cp:revision>149</cp:revision>
  <dcterms:created xsi:type="dcterms:W3CDTF">2020-12-29T05:39:57Z</dcterms:created>
  <dcterms:modified xsi:type="dcterms:W3CDTF">2023-10-18T02:35:27Z</dcterms:modified>
  <cp:contentStatus/>
</cp:coreProperties>
</file>